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jpeg" ContentType="image/jpe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216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lo stile del titolo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26/01/18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1AA5353-5B32-40B2-974D-465826AE43A3}" type="slidenum"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 struttura</a:t>
            </a:r>
            <a:endParaRPr b="0" lang="it-IT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Sesto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Settimo livello struttura</a:t>
            </a:r>
            <a:endParaRPr b="0" lang="it-IT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Fare clic per modificare lo stile del titolo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Fai clic per modificare il formato del testo della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Sesto livello struttura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Settimo livello strutturaFare clic per modificare stili del testo dello schema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Secondo livello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Terzo livello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livello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it-IT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livello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26/01/18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A47CFB4-48E2-4A0E-A78A-B7DD7FB0CDBD}" type="slidenum"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&lt;numero&gt;</a:t>
            </a:fld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83640" y="1267200"/>
            <a:ext cx="8208720" cy="679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RISULTANZE LAVORI PER AMBITI DISCIPLINARI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 settembre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 algn="ctr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Verifica e revisione progettazione esistente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it-IT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settembre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Elaborazione griglie comuni di valutazione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 Progettazione prove parallele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 Progettazione prove certificazione primo biennio 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Immagine 1" descr=""/>
          <p:cNvPicPr/>
          <p:nvPr/>
        </p:nvPicPr>
        <p:blipFill>
          <a:blip r:embed="rId1"/>
          <a:stretch/>
        </p:blipFill>
        <p:spPr>
          <a:xfrm>
            <a:off x="3097080" y="115200"/>
            <a:ext cx="2490120" cy="1151640"/>
          </a:xfrm>
          <a:prstGeom prst="rect">
            <a:avLst/>
          </a:prstGeom>
          <a:ln>
            <a:noFill/>
          </a:ln>
        </p:spPr>
      </p:pic>
      <p:sp>
        <p:nvSpPr>
          <p:cNvPr id="80" name="TextShape 2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971640" y="1344600"/>
            <a:ext cx="7776360" cy="175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it-IT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 effettueranno per tutte le classi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it-IT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Mese: FEBBRAIO (coincideranno con la prima prova del pentamestre – max 3 prove a settimana)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it-IT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Durata: varierà in funzione delle diverse discipline e della tipologia prescelta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1115640" y="620640"/>
            <a:ext cx="63363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539640" y="1556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 Matematica, Fisica, Informatica e Scienze le prove parallele si differenzieranno per indirizzo, come di seguito riportato : 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79640" y="2421000"/>
            <a:ext cx="9792720" cy="557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457200" indent="-456840">
              <a:lnSpc>
                <a:spcPct val="100000"/>
              </a:lnSpc>
              <a:buBlip>
                <a:blip r:embed="rId1"/>
              </a:buBlip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Matematica :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per tutti gli indirizzi del biennio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 triennio Classico e Linguistico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 triennio Scientifico ord. e Sc. appl.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Blip>
                <a:blip r:embed="rId2"/>
              </a:buBlip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Fisica : 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per indirizzo Classico e Linguistico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per indirizzo Scientifico ord. e Sc. appl.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7920" y="2182680"/>
            <a:ext cx="876888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marL="457200" indent="-456840">
              <a:lnSpc>
                <a:spcPct val="100000"/>
              </a:lnSpc>
              <a:buBlip>
                <a:blip r:embed="rId1"/>
              </a:buBlip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Scienze: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per tutti gli indirizzi del biennio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 triennio Classico e Linguistico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 triennio Scientifico ord. e Sc. appl.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467640" y="3141000"/>
            <a:ext cx="8784720" cy="237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5480">
              <a:lnSpc>
                <a:spcPct val="100000"/>
              </a:lnSpc>
              <a:buBlip>
                <a:blip r:embed="rId2"/>
              </a:buBlip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Informatica: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parallele  classi Scientifico Sc. appl.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it-IT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115640" y="620640"/>
            <a:ext cx="6336360" cy="191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PROVE CERTIFICAZIONE COMPETENZE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Primo biennio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948960" y="2421000"/>
            <a:ext cx="7776360" cy="175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Mese:  APRILE (16-20 aprile)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Prova non necessariamente costituita da tutte le discipline, ma organizzata per ASSI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Durata: varierà in funzione delle diverse discipline e della complessità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Possibilmente  verterà su un’unica tematica (per es. “La tolleranza religiosa”,  partendo dalla lettura di un brano estrapolato dal romanzo di Maria Corti , “L’ora di tutti ”)</a:t>
            </a: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67640" y="9900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Riunioni preliminari per la definizione delle prove</a:t>
            </a:r>
            <a:r>
              <a:rPr b="0" lang="it-IT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683640" y="1917000"/>
            <a:ext cx="7704360" cy="228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29 gennaio 2018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Riunione per ambiti disciplinari biennio e triennio per la definizione delle PROVE PARALLELE   (1h 30 min)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835920" y="3357000"/>
            <a:ext cx="7912080" cy="374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Riunione dei soli docenti delle seconde classi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per ASSI  per definire tema e discipline  coinvolte nella 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PROVA CERTIFICAZIONE COMPETENZE I biennio (30 min)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Consigli di classe 9-13 aprile 2018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Predisposizione prove certificazione competenze 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b="0" lang="it-IT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(classi seconde)</a:t>
            </a:r>
            <a:endParaRPr b="0" lang="it-IT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TextShape 4"/>
          <p:cNvSpPr txBox="1"/>
          <p:nvPr/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it-IT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F.S. Area 2 - Prof.ssa Paola Perrone</a:t>
            </a:r>
            <a:endParaRPr b="0" lang="it-IT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Application>LibreOffice/5.1.6.2$Linux_X86_64 LibreOffice_project/10m0$Build-2</Application>
  <Words>319</Words>
  <Paragraphs>47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2017-10-05T18:47:24Z</dcterms:created>
  <dc:creator>paola</dc:creator>
  <dc:description/>
  <dc:language>it-IT</dc:language>
  <cp:lastModifiedBy>paola</cp:lastModifiedBy>
  <dcterms:modified xsi:type="dcterms:W3CDTF">2018-01-26T19:16:04Z</dcterms:modified>
  <cp:revision>15</cp:revision>
  <dc:subject/>
  <dc:title>Risultanze lavori per ambiti disciplinari  Progettazione prove parallele 6 settembre 2017)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</vt:i4>
  </property>
</Properties>
</file>