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20840D-17FD-9843-B39F-0089FC5EF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/>
          <a:lstStyle/>
          <a:p>
            <a:r>
              <a:rPr lang="it-IT"/>
              <a:t>LA NOTTE NAZIONALE DEL LICEO CLASSICO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D8D9D9B-478B-2448-9ABD-31D81B68B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/>
          <a:lstStyle/>
          <a:p>
            <a:r>
              <a:rPr lang="it-IT"/>
              <a:t>Venerdì 12 gennaio 2018 ore 18.00 – 21.00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67A586EE-F88B-DF48-A7FB-47F7596A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1" y="2451919"/>
            <a:ext cx="3257969" cy="36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99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5400"/>
              <a:buFont typeface="Impact"/>
              <a:buNone/>
            </a:pPr>
            <a:r>
              <a:rPr lang="it-IT"/>
              <a:t>PROGRAMMA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3"/>
          </p:nvPr>
        </p:nvSpPr>
        <p:spPr>
          <a:xfrm>
            <a:off x="685800" y="2063396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SALUTI E INTRODUZIONE DEL DIRIGENTE SCOLASTICO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PRESENTAZIONE DEL </a:t>
            </a:r>
            <a:r>
              <a:rPr lang="it-IT" b="1" smtClean="0"/>
              <a:t>PROGETTO  “LIBRI </a:t>
            </a:r>
            <a:r>
              <a:rPr lang="it-IT" b="1"/>
              <a:t>E </a:t>
            </a:r>
            <a:r>
              <a:rPr lang="it-IT" b="1" smtClean="0"/>
              <a:t>CINEMA</a:t>
            </a:r>
            <a:r>
              <a:rPr lang="it-IT" smtClean="0"/>
              <a:t>”</a:t>
            </a:r>
            <a:r>
              <a:rPr lang="it-IT" smtClean="0"/>
              <a:t> </a:t>
            </a:r>
            <a:r>
              <a:rPr lang="it-IT" dirty="0"/>
              <a:t>A CURA DEL DOTTOR  NICOLA NETO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LETTURE E RIFLESSIONI A CURA DEGLI ALUNNI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ESIBIZIONE DELLA </a:t>
            </a:r>
            <a:r>
              <a:rPr lang="it-IT" dirty="0" err="1"/>
              <a:t>II</a:t>
            </a:r>
            <a:r>
              <a:rPr lang="it-IT" dirty="0"/>
              <a:t> A LICEO CLASSICO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INNO DEL LICEO VIRGILIO REDI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it-IT" dirty="0"/>
              <a:t>CONSEGNA ATTESTATI DELLE CERTIFICAZIONI IN LINGUA STRANIERA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buSzPts val="3200"/>
              <a:buChar char="•"/>
            </a:pPr>
            <a:r>
              <a:rPr lang="it-IT" dirty="0"/>
              <a:t>LABORATORI ATTIVI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Personalizzato</PresentationFormat>
  <Paragraphs>10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Evento</vt:lpstr>
      <vt:lpstr>LA NOTTE NAZIONALE DEL LICEO CLASSICO</vt:lpstr>
      <vt:lpstr>PROGRAMMA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NOTTE NAZIONALE DEL LICEO CLASSICO</dc:title>
  <dc:creator>Caterina</dc:creator>
  <cp:lastModifiedBy>Asus</cp:lastModifiedBy>
  <cp:revision>1</cp:revision>
  <dcterms:modified xsi:type="dcterms:W3CDTF">2018-01-12T04:02:28Z</dcterms:modified>
</cp:coreProperties>
</file>